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8" r:id="rId4"/>
    <p:sldId id="278" r:id="rId5"/>
    <p:sldId id="282" r:id="rId6"/>
    <p:sldId id="281" r:id="rId7"/>
    <p:sldId id="283" r:id="rId8"/>
    <p:sldId id="284" r:id="rId9"/>
    <p:sldId id="286" r:id="rId10"/>
    <p:sldId id="287" r:id="rId11"/>
    <p:sldId id="285" r:id="rId12"/>
    <p:sldId id="276" r:id="rId13"/>
  </p:sldIdLst>
  <p:sldSz cx="12192000" cy="6858000"/>
  <p:notesSz cx="6858000" cy="9144000"/>
  <p:embeddedFontLst>
    <p:embeddedFont>
      <p:font typeface="Avenir" panose="02000503020000020003" pitchFamily="2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24">
          <p15:clr>
            <a:srgbClr val="A4A3A4"/>
          </p15:clr>
        </p15:guide>
        <p15:guide id="3" orient="horz" pos="567">
          <p15:clr>
            <a:srgbClr val="747775"/>
          </p15:clr>
        </p15:guide>
        <p15:guide id="4" orient="horz" pos="1165">
          <p15:clr>
            <a:srgbClr val="747775"/>
          </p15:clr>
        </p15:guide>
        <p15:guide id="5" pos="7087">
          <p15:clr>
            <a:srgbClr val="747775"/>
          </p15:clr>
        </p15:guide>
        <p15:guide id="6" pos="397">
          <p15:clr>
            <a:srgbClr val="747775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hOlaqon0vU1/Hiib+Gg+E5jlB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/>
    <p:restoredTop sz="95909"/>
  </p:normalViewPr>
  <p:slideViewPr>
    <p:cSldViewPr snapToGrid="0">
      <p:cViewPr varScale="1">
        <p:scale>
          <a:sx n="113" d="100"/>
          <a:sy n="113" d="100"/>
        </p:scale>
        <p:origin x="688" y="176"/>
      </p:cViewPr>
      <p:guideLst>
        <p:guide orient="horz" pos="2160"/>
        <p:guide pos="624"/>
        <p:guide orient="horz" pos="567"/>
        <p:guide orient="horz" pos="1165"/>
        <p:guide pos="7087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15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0034b8c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20034b8c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d172a8ca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21d172a8ca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21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3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52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0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98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db824d8a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 2022 roku przeanalizowano sytuację w 146 krajach.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b="0" dirty="0">
                <a:effectLst/>
              </a:rPr>
            </a:b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 czele rankingu uplasowała się Finlandia, a tuż za nią Dania i Islandia.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l-PL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Najmniej szczęśliwym krajem był Afganistan.</a:t>
            </a:r>
            <a:endParaRPr lang="pl-PL" b="0" dirty="0">
              <a:effectLst/>
            </a:endParaRPr>
          </a:p>
        </p:txBody>
      </p:sp>
      <p:sp>
        <p:nvSpPr>
          <p:cNvPr id="260" name="Google Shape;260;g21db824d8a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8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db824d8ae_1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1db824d8ae_1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21db824d8ae_1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1db824d8ae_1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21db824d8ae_1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b824d8ae_1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1db824d8ae_1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21db824d8ae_1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21db824d8ae_1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1db824d8ae_1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b824d8ae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1db824d8ae_1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1db824d8ae_1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1db824d8ae_1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1db824d8ae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1db824d8ae_1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db824d8ae_1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1db824d8ae_1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21db824d8ae_1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21db824d8ae_1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21db824d8ae_1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1db824d8ae_1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1db824d8ae_1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1db824d8ae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db824d8ae_1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1db824d8ae_1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1db824d8ae_1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1db824d8ae_1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db824d8ae_1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1db824d8ae_1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1db824d8ae_1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db824d8ae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1db824d8ae_1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1db824d8ae_1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21db824d8ae_1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1db824d8ae_1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1db824d8ae_1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b824d8ae_1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1db824d8ae_1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1db824d8ae_1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21db824d8ae_1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1db824d8ae_1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1db824d8ae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b824d8ae_1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1db824d8ae_1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1db824d8ae_1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1db824d8ae_1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1db824d8ae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b824d8ae_1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1db824d8ae_1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1db824d8ae_1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1db824d8ae_1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1db824d8ae_1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db824d8ae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21db824d8ae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21db824d8ae_1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1db824d8ae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21db824d8ae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 txBox="1"/>
          <p:nvPr/>
        </p:nvSpPr>
        <p:spPr>
          <a:xfrm>
            <a:off x="311475" y="1696600"/>
            <a:ext cx="5275800" cy="4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400">
                <a:solidFill>
                  <a:schemeClr val="accent4"/>
                </a:solidFill>
              </a:rPr>
              <a:t> Bootcamp Data Scientist</a:t>
            </a:r>
            <a:endParaRPr sz="3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accent4"/>
                </a:solidFill>
              </a:rPr>
              <a:t> </a:t>
            </a:r>
            <a:r>
              <a:rPr lang="pl-PL" sz="2500">
                <a:solidFill>
                  <a:schemeClr val="accent4"/>
                </a:solidFill>
              </a:rPr>
              <a:t>11 lutego - 23 lipca 2023</a:t>
            </a:r>
            <a:endParaRPr sz="25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Krzysiek Kulesza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Mariusz Lendzioszek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Agata Pietrzak</a:t>
            </a:r>
            <a:endParaRPr sz="3200">
              <a:solidFill>
                <a:schemeClr val="accent4"/>
              </a:solidFill>
            </a:endParaRPr>
          </a:p>
          <a:p>
            <a:pPr marL="457200" lvl="0" indent="-300399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●"/>
            </a:pPr>
            <a:r>
              <a:rPr lang="pl-PL" sz="3200">
                <a:solidFill>
                  <a:schemeClr val="accent4"/>
                </a:solidFill>
              </a:rPr>
              <a:t>Maria Żarnecka-Sitek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527100" y="321250"/>
            <a:ext cx="112902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4400" b="0" i="0" dirty="0">
                <a:effectLst/>
                <a:latin typeface="Arial" panose="020B0604020202020204" pitchFamily="34" charset="0"/>
              </a:rPr>
              <a:t>A może frytki do tego?</a:t>
            </a:r>
            <a:endParaRPr sz="3300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Zakres cenowy w kategorii</a:t>
            </a:r>
            <a:br>
              <a:rPr lang="pl-PL" sz="2400" b="1" dirty="0">
                <a:latin typeface="Avenir"/>
                <a:ea typeface="Avenir"/>
                <a:cs typeface="Avenir"/>
                <a:sym typeface="Avenir"/>
              </a:rPr>
            </a:b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235CD1D-2406-63FD-3F61-12203DCF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6" y="846666"/>
            <a:ext cx="10710126" cy="567636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26E5D2F-88EF-D1A8-7C26-E25E2049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18" y="846666"/>
            <a:ext cx="2077156" cy="13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20034b8c1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20034b8c15_0_12"/>
          <p:cNvSpPr txBox="1"/>
          <p:nvPr/>
        </p:nvSpPr>
        <p:spPr>
          <a:xfrm>
            <a:off x="1138200" y="2598317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Dziękujemy za uwagę!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3" name="Google Shape;403;g220034b8c1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1d172a8ca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00"/>
            <a:ext cx="12192000" cy="68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d172a8ca7_0_4"/>
          <p:cNvSpPr txBox="1"/>
          <p:nvPr/>
        </p:nvSpPr>
        <p:spPr>
          <a:xfrm>
            <a:off x="1138200" y="2629175"/>
            <a:ext cx="49578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100" b="1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Gdzie szukać szczęścia?</a:t>
            </a:r>
            <a:endParaRPr sz="3300" b="1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g21d172a8ca7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175" y="6024563"/>
            <a:ext cx="1466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39752" y="170706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Gdzie znajdują się restauracje z bazy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30B814-2B94-BEAE-70E8-56C67DE6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7" y="794988"/>
            <a:ext cx="10755625" cy="5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51040" y="165633"/>
            <a:ext cx="3632338" cy="53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 ?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6BCDC87-8B59-A2B3-FE26-2042E1B6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1" y="794988"/>
            <a:ext cx="10463458" cy="6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318773" y="249327"/>
            <a:ext cx="2853797" cy="122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C779DC-B39B-A039-DC03-40EF9A0C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72" y="134037"/>
            <a:ext cx="2634528" cy="1583446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6ACF1DB-4163-24D0-9002-2F48243F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35" y="1875985"/>
            <a:ext cx="9633529" cy="49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7B50234-D80E-5F24-4DBF-8F9F2DEE487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16" y="874510"/>
            <a:ext cx="10885848" cy="5878566"/>
          </a:xfrm>
          <a:prstGeom prst="rect">
            <a:avLst/>
          </a:prstGeom>
        </p:spPr>
      </p:pic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800" b="1" dirty="0">
                <a:latin typeface="Avenir"/>
                <a:ea typeface="Avenir"/>
                <a:cs typeface="Avenir"/>
                <a:sym typeface="Avenir"/>
              </a:rPr>
              <a:t>Jaką kuchnię lubią amerykanie. ?  –  </a:t>
            </a:r>
            <a:r>
              <a:rPr lang="pl-PL" sz="2800" dirty="0">
                <a:latin typeface="Avenir"/>
                <a:ea typeface="Avenir"/>
                <a:cs typeface="Avenir"/>
                <a:sym typeface="Avenir"/>
              </a:rPr>
              <a:t>6 na 10 to kuchnia amerykańska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5FB87F3-04A1-AF82-2B76-C980B33241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3" y="925688"/>
            <a:ext cx="2258131" cy="16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8" y="255944"/>
            <a:ext cx="10428249" cy="66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Średnia ocena w zależności od kategorii restauracji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7D58CE6-8162-85B1-F364-2A34B2CE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8" y="907016"/>
            <a:ext cx="11676470" cy="58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3D494C22-822F-C3D2-487C-54824CE9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3" y="814697"/>
            <a:ext cx="6494716" cy="52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db824d8ae_1_75"/>
          <p:cNvSpPr txBox="1">
            <a:spLocks noGrp="1"/>
          </p:cNvSpPr>
          <p:nvPr>
            <p:ph type="title" idx="4294967295"/>
          </p:nvPr>
        </p:nvSpPr>
        <p:spPr>
          <a:xfrm>
            <a:off x="273619" y="255945"/>
            <a:ext cx="7572160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pl-PL" sz="2400" b="1" dirty="0">
                <a:latin typeface="Avenir"/>
                <a:ea typeface="Avenir"/>
                <a:cs typeface="Avenir"/>
                <a:sym typeface="Avenir"/>
              </a:rPr>
              <a:t>Ocena restauracji w zależności od ilości ocen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99DD02-E00F-3D31-1F0D-66B7CB3A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733"/>
            <a:ext cx="5554133" cy="495220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DF17BB6-426A-37B1-C01A-BF3CB0FE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9" y="423381"/>
            <a:ext cx="5068216" cy="5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7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343</Words>
  <Application>Microsoft Macintosh PowerPoint</Application>
  <PresentationFormat>Panoramiczny</PresentationFormat>
  <Paragraphs>50</Paragraphs>
  <Slides>11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Avenir</vt:lpstr>
      <vt:lpstr>Arial</vt:lpstr>
      <vt:lpstr>Times New Roman</vt:lpstr>
      <vt:lpstr>Calibri</vt:lpstr>
      <vt:lpstr>Office Theme</vt:lpstr>
      <vt:lpstr>Office Theme</vt:lpstr>
      <vt:lpstr>Prezentacja programu PowerPoint</vt:lpstr>
      <vt:lpstr>Prezentacja programu PowerPoint</vt:lpstr>
      <vt:lpstr>Gdzie znajdują się restauracje z bazy</vt:lpstr>
      <vt:lpstr>Jaką kuchnię lubią amerykanie ?</vt:lpstr>
      <vt:lpstr>Jaką kuchnię lubią amerykanie</vt:lpstr>
      <vt:lpstr>Jaką kuchnię lubią amerykanie. ?  –  6 na 10 to kuchnia amerykańska </vt:lpstr>
      <vt:lpstr>Średnia ocena w zależności od kategorii restauracji</vt:lpstr>
      <vt:lpstr>Ocena restauracji w zależności od ilości ocen</vt:lpstr>
      <vt:lpstr>Ocena restauracji w zależności od ilości ocen</vt:lpstr>
      <vt:lpstr>Zakres cenowy w kategorii 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Maria Żarnecka-Sitek</dc:creator>
  <cp:lastModifiedBy>Mariusz Lendzioszek</cp:lastModifiedBy>
  <cp:revision>13</cp:revision>
  <dcterms:created xsi:type="dcterms:W3CDTF">2023-03-11T21:04:38Z</dcterms:created>
  <dcterms:modified xsi:type="dcterms:W3CDTF">2023-05-13T11:55:27Z</dcterms:modified>
</cp:coreProperties>
</file>